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5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28167" t="37480" r="30874" b="38627"/>
          <a:stretch/>
        </p:blipFill>
        <p:spPr>
          <a:xfrm>
            <a:off x="-19025" y="1490700"/>
            <a:ext cx="3549025" cy="20702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816800" y="2303413"/>
            <a:ext cx="1877400" cy="800400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737373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/>
              <a:t>Dare To Care:</a:t>
            </a:r>
            <a:endParaRPr sz="2000" u="sng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/>
              <a:t>Pet Dragon</a:t>
            </a:r>
            <a:endParaRPr sz="2000" u="sng"/>
          </a:p>
        </p:txBody>
      </p:sp>
      <p:cxnSp>
        <p:nvCxnSpPr>
          <p:cNvPr id="56" name="Google Shape;56;p13"/>
          <p:cNvCxnSpPr/>
          <p:nvPr/>
        </p:nvCxnSpPr>
        <p:spPr>
          <a:xfrm>
            <a:off x="3420675" y="2894100"/>
            <a:ext cx="2160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l="27237" t="37437" r="31000" b="38047"/>
          <a:stretch/>
        </p:blipFill>
        <p:spPr>
          <a:xfrm>
            <a:off x="5403250" y="1185475"/>
            <a:ext cx="3767625" cy="22117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6521788" y="2122588"/>
            <a:ext cx="1723200" cy="492600"/>
          </a:xfrm>
          <a:prstGeom prst="rect">
            <a:avLst/>
          </a:prstGeom>
          <a:gradFill>
            <a:gsLst>
              <a:gs pos="0">
                <a:srgbClr val="FF0000"/>
              </a:gs>
              <a:gs pos="100000">
                <a:srgbClr val="737373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/>
              <a:t>Dragonology</a:t>
            </a:r>
            <a:endParaRPr sz="2000" u="sng"/>
          </a:p>
        </p:txBody>
      </p:sp>
      <p:cxnSp>
        <p:nvCxnSpPr>
          <p:cNvPr id="59" name="Google Shape;59;p13"/>
          <p:cNvCxnSpPr>
            <a:endCxn id="60" idx="2"/>
          </p:cNvCxnSpPr>
          <p:nvPr/>
        </p:nvCxnSpPr>
        <p:spPr>
          <a:xfrm rot="10800000">
            <a:off x="3777725" y="1966575"/>
            <a:ext cx="419700" cy="94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13"/>
          <p:cNvSpPr txBox="1"/>
          <p:nvPr/>
        </p:nvSpPr>
        <p:spPr>
          <a:xfrm>
            <a:off x="3214925" y="1089375"/>
            <a:ext cx="1125600" cy="877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D0C0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Detailed diagram of dragon. </a:t>
            </a:r>
            <a:endParaRPr sz="1500"/>
          </a:p>
        </p:txBody>
      </p:sp>
      <p:sp>
        <p:nvSpPr>
          <p:cNvPr id="61" name="Google Shape;61;p13"/>
          <p:cNvSpPr txBox="1"/>
          <p:nvPr/>
        </p:nvSpPr>
        <p:spPr>
          <a:xfrm>
            <a:off x="4530900" y="1795925"/>
            <a:ext cx="990000" cy="6465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Lots of text.</a:t>
            </a:r>
            <a:endParaRPr sz="1500"/>
          </a:p>
        </p:txBody>
      </p:sp>
      <p:cxnSp>
        <p:nvCxnSpPr>
          <p:cNvPr id="62" name="Google Shape;62;p13"/>
          <p:cNvCxnSpPr>
            <a:stCxn id="61" idx="2"/>
          </p:cNvCxnSpPr>
          <p:nvPr/>
        </p:nvCxnSpPr>
        <p:spPr>
          <a:xfrm flipH="1">
            <a:off x="5006700" y="2442425"/>
            <a:ext cx="19200" cy="477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3"/>
          <p:cNvSpPr txBox="1"/>
          <p:nvPr/>
        </p:nvSpPr>
        <p:spPr>
          <a:xfrm>
            <a:off x="1324700" y="785275"/>
            <a:ext cx="86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5025900" y="3376675"/>
            <a:ext cx="990000" cy="877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D0C0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Both about dragons.</a:t>
            </a:r>
            <a:endParaRPr sz="1500"/>
          </a:p>
        </p:txBody>
      </p:sp>
      <p:cxnSp>
        <p:nvCxnSpPr>
          <p:cNvPr id="65" name="Google Shape;65;p13"/>
          <p:cNvCxnSpPr>
            <a:stCxn id="64" idx="0"/>
          </p:cNvCxnSpPr>
          <p:nvPr/>
        </p:nvCxnSpPr>
        <p:spPr>
          <a:xfrm rot="10800000">
            <a:off x="5488500" y="2862175"/>
            <a:ext cx="32400" cy="514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Google Shape;66;p13"/>
          <p:cNvSpPr txBox="1"/>
          <p:nvPr/>
        </p:nvSpPr>
        <p:spPr>
          <a:xfrm>
            <a:off x="810325" y="4221750"/>
            <a:ext cx="1279800" cy="6465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D0C0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Lots of illustrations</a:t>
            </a:r>
            <a:endParaRPr sz="1500"/>
          </a:p>
        </p:txBody>
      </p:sp>
      <p:cxnSp>
        <p:nvCxnSpPr>
          <p:cNvPr id="67" name="Google Shape;67;p13"/>
          <p:cNvCxnSpPr>
            <a:stCxn id="66" idx="0"/>
          </p:cNvCxnSpPr>
          <p:nvPr/>
        </p:nvCxnSpPr>
        <p:spPr>
          <a:xfrm rot="10800000" flipH="1">
            <a:off x="1450225" y="3485550"/>
            <a:ext cx="170100" cy="73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13"/>
          <p:cNvSpPr txBox="1"/>
          <p:nvPr/>
        </p:nvSpPr>
        <p:spPr>
          <a:xfrm>
            <a:off x="7201125" y="95350"/>
            <a:ext cx="1208700" cy="877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D0C0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Not very many illustrations</a:t>
            </a:r>
            <a:endParaRPr sz="1500"/>
          </a:p>
        </p:txBody>
      </p:sp>
      <p:cxnSp>
        <p:nvCxnSpPr>
          <p:cNvPr id="69" name="Google Shape;69;p13"/>
          <p:cNvCxnSpPr>
            <a:stCxn id="68" idx="2"/>
          </p:cNvCxnSpPr>
          <p:nvPr/>
        </p:nvCxnSpPr>
        <p:spPr>
          <a:xfrm>
            <a:off x="7805475" y="972550"/>
            <a:ext cx="3000" cy="334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0" name="Google Shape;70;p13"/>
          <p:cNvSpPr txBox="1"/>
          <p:nvPr/>
        </p:nvSpPr>
        <p:spPr>
          <a:xfrm>
            <a:off x="5488500" y="258075"/>
            <a:ext cx="1279800" cy="877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D0C0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Different textures of dragon skin</a:t>
            </a:r>
            <a:endParaRPr sz="1500"/>
          </a:p>
        </p:txBody>
      </p:sp>
      <p:cxnSp>
        <p:nvCxnSpPr>
          <p:cNvPr id="71" name="Google Shape;71;p13"/>
          <p:cNvCxnSpPr>
            <a:stCxn id="70" idx="2"/>
          </p:cNvCxnSpPr>
          <p:nvPr/>
        </p:nvCxnSpPr>
        <p:spPr>
          <a:xfrm>
            <a:off x="6128400" y="1135275"/>
            <a:ext cx="339900" cy="570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2" name="Google Shape;72;p13"/>
          <p:cNvSpPr txBox="1"/>
          <p:nvPr/>
        </p:nvSpPr>
        <p:spPr>
          <a:xfrm>
            <a:off x="1106100" y="309500"/>
            <a:ext cx="1208700" cy="877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D0C0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Examples for different dragons</a:t>
            </a:r>
            <a:endParaRPr sz="1500"/>
          </a:p>
        </p:txBody>
      </p:sp>
      <p:cxnSp>
        <p:nvCxnSpPr>
          <p:cNvPr id="73" name="Google Shape;73;p13"/>
          <p:cNvCxnSpPr>
            <a:stCxn id="72" idx="2"/>
          </p:cNvCxnSpPr>
          <p:nvPr/>
        </p:nvCxnSpPr>
        <p:spPr>
          <a:xfrm>
            <a:off x="1710450" y="1186700"/>
            <a:ext cx="115800" cy="609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" name="Google Shape;74;p13"/>
          <p:cNvSpPr txBox="1"/>
          <p:nvPr/>
        </p:nvSpPr>
        <p:spPr>
          <a:xfrm>
            <a:off x="7329725" y="3665625"/>
            <a:ext cx="1279800" cy="1108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Has the Latin names for the dragons</a:t>
            </a:r>
            <a:endParaRPr sz="1500"/>
          </a:p>
        </p:txBody>
      </p:sp>
      <p:cxnSp>
        <p:nvCxnSpPr>
          <p:cNvPr id="75" name="Google Shape;75;p13"/>
          <p:cNvCxnSpPr>
            <a:stCxn id="74" idx="0"/>
          </p:cNvCxnSpPr>
          <p:nvPr/>
        </p:nvCxnSpPr>
        <p:spPr>
          <a:xfrm rot="10800000">
            <a:off x="7908425" y="3292725"/>
            <a:ext cx="61200" cy="37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6" name="Google Shape;76;p13"/>
          <p:cNvSpPr txBox="1"/>
          <p:nvPr/>
        </p:nvSpPr>
        <p:spPr>
          <a:xfrm>
            <a:off x="3317800" y="3821625"/>
            <a:ext cx="1125600" cy="1108200"/>
          </a:xfrm>
          <a:prstGeom prst="rect">
            <a:avLst/>
          </a:prstGeom>
          <a:gradFill>
            <a:gsLst>
              <a:gs pos="0">
                <a:srgbClr val="FF9900"/>
              </a:gs>
              <a:gs pos="100000">
                <a:srgbClr val="737373"/>
              </a:gs>
            </a:gsLst>
            <a:lin ang="5400012" scaled="0"/>
          </a:gra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 Warnings, fearsome facts and top tips.</a:t>
            </a:r>
            <a:endParaRPr sz="1500"/>
          </a:p>
        </p:txBody>
      </p:sp>
      <p:cxnSp>
        <p:nvCxnSpPr>
          <p:cNvPr id="77" name="Google Shape;77;p13"/>
          <p:cNvCxnSpPr>
            <a:stCxn id="76" idx="0"/>
          </p:cNvCxnSpPr>
          <p:nvPr/>
        </p:nvCxnSpPr>
        <p:spPr>
          <a:xfrm rot="10800000">
            <a:off x="3176200" y="3446925"/>
            <a:ext cx="704400" cy="374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Application>Microsoft Office PowerPoint</Application>
  <PresentationFormat>On-screen Show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Moss</dc:creator>
  <cp:lastModifiedBy>Miss Moss</cp:lastModifiedBy>
  <cp:revision>1</cp:revision>
  <dcterms:modified xsi:type="dcterms:W3CDTF">2021-02-04T13:15:55Z</dcterms:modified>
</cp:coreProperties>
</file>