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653"/>
    <a:srgbClr val="B1AA9F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-1856" y="-104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Jack decided to go inside; all the furniture was huge!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5" b="21392"/>
          <a:stretch/>
        </p:blipFill>
        <p:spPr>
          <a:xfrm>
            <a:off x="755650" y="1350628"/>
            <a:ext cx="7632700" cy="4742198"/>
          </a:xfrm>
          <a:prstGeom prst="roundRect">
            <a:avLst>
              <a:gd name="adj" fmla="val 4638"/>
            </a:avLst>
          </a:prstGeom>
        </p:spPr>
      </p:pic>
    </p:spTree>
    <p:extLst>
      <p:ext uri="{BB962C8B-B14F-4D97-AF65-F5344CB8AC3E}">
        <p14:creationId xmlns:p14="http://schemas.microsoft.com/office/powerpoint/2010/main" val="142374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Suddenly, Jack heard a loud noise.</a:t>
            </a:r>
            <a:br>
              <a:rPr lang="en-GB" altLang="en-US" dirty="0"/>
            </a:br>
            <a:r>
              <a:rPr lang="en-GB" altLang="en-US" dirty="0"/>
              <a:t>He ran into a cupboard to hide.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4" b="22198"/>
          <a:stretch/>
        </p:blipFill>
        <p:spPr>
          <a:xfrm>
            <a:off x="755649" y="1711354"/>
            <a:ext cx="6735720" cy="4381472"/>
          </a:xfrm>
          <a:prstGeom prst="roundRect">
            <a:avLst>
              <a:gd name="adj" fmla="val 3073"/>
            </a:avLst>
          </a:prstGeom>
        </p:spPr>
      </p:pic>
      <p:sp>
        <p:nvSpPr>
          <p:cNvPr id="3" name="Rounded Rectangle 2"/>
          <p:cNvSpPr/>
          <p:nvPr/>
        </p:nvSpPr>
        <p:spPr>
          <a:xfrm>
            <a:off x="6937695" y="1711354"/>
            <a:ext cx="1450656" cy="4381471"/>
          </a:xfrm>
          <a:prstGeom prst="roundRect">
            <a:avLst>
              <a:gd name="adj" fmla="val 9728"/>
            </a:avLst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73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1" y="76517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An enormous giant came into the room.</a:t>
            </a:r>
            <a:br>
              <a:rPr lang="en-GB" altLang="en-US" dirty="0"/>
            </a:br>
            <a:r>
              <a:rPr lang="en-GB" altLang="en-US" dirty="0"/>
              <a:t>“Fee, Fi, </a:t>
            </a:r>
            <a:r>
              <a:rPr lang="en-GB" altLang="en-US" dirty="0" err="1"/>
              <a:t>Fo</a:t>
            </a:r>
            <a:r>
              <a:rPr lang="en-GB" altLang="en-US" dirty="0"/>
              <a:t>, </a:t>
            </a:r>
            <a:r>
              <a:rPr lang="en-GB" altLang="en-US" dirty="0" err="1"/>
              <a:t>Fum</a:t>
            </a:r>
            <a:r>
              <a:rPr lang="en-GB" altLang="en-US" dirty="0"/>
              <a:t>, I smell the blood of an Englishman!” he bellowed.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048">
            <a:off x="2019435" y="1599431"/>
            <a:ext cx="5105129" cy="55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90381" y="4408414"/>
            <a:ext cx="5763237" cy="1791050"/>
          </a:xfrm>
          <a:prstGeom prst="ellipse">
            <a:avLst/>
          </a:prstGeom>
          <a:solidFill>
            <a:srgbClr val="B1A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5142452"/>
            <a:ext cx="7632700" cy="734038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The giant sat down at the table. </a:t>
            </a:r>
            <a:br>
              <a:rPr lang="en-GB" altLang="en-US" dirty="0"/>
            </a:br>
            <a:r>
              <a:rPr lang="en-GB" altLang="en-US" dirty="0"/>
              <a:t>On the table was a hen and a golden harp.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5650" y="5142451"/>
            <a:ext cx="7632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9"/>
          <a:stretch/>
        </p:blipFill>
        <p:spPr>
          <a:xfrm>
            <a:off x="2469414" y="1696305"/>
            <a:ext cx="4205172" cy="46124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flipV="1">
            <a:off x="755649" y="6415581"/>
            <a:ext cx="7632700" cy="45719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5649" y="5788404"/>
            <a:ext cx="2709004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679345" y="5743888"/>
            <a:ext cx="2709004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47910" y="6292544"/>
            <a:ext cx="2709004" cy="152400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74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“Lay!” said the giant.</a:t>
            </a:r>
            <a:br>
              <a:rPr lang="en-GB" altLang="en-US" dirty="0"/>
            </a:br>
            <a:r>
              <a:rPr lang="en-GB" altLang="en-US" dirty="0"/>
              <a:t>The hen laid an egg; it was made out of solid gold.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78" y="1838167"/>
            <a:ext cx="3821643" cy="39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0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650" y="5142451"/>
            <a:ext cx="7632700" cy="528507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55650" y="5142451"/>
            <a:ext cx="76327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55650" y="765175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“Sing!” said the giant.</a:t>
            </a:r>
            <a:br>
              <a:rPr lang="en-GB" altLang="en-US" dirty="0"/>
            </a:br>
            <a:r>
              <a:rPr lang="en-GB" altLang="en-US" dirty="0"/>
              <a:t>The harp sang; the giant fell asleep.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 b="2292"/>
          <a:stretch/>
        </p:blipFill>
        <p:spPr>
          <a:xfrm>
            <a:off x="1333570" y="427838"/>
            <a:ext cx="4392635" cy="588088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6224631"/>
            <a:ext cx="7632700" cy="84094"/>
          </a:xfrm>
          <a:prstGeom prst="round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17924" y="5635829"/>
            <a:ext cx="3270425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5650" y="5576218"/>
            <a:ext cx="719415" cy="672896"/>
          </a:xfrm>
          <a:prstGeom prst="rect">
            <a:avLst/>
          </a:prstGeom>
          <a:solidFill>
            <a:srgbClr val="7C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38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Jack jumped out of the cupboard and took the hen and the harp.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10" y="1472420"/>
            <a:ext cx="4117580" cy="46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5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As Jack ran the harp cried, “Help, master!”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67" y="1659243"/>
            <a:ext cx="4649728" cy="443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The giant woke up and called, “Fee, Fi, </a:t>
            </a:r>
            <a:r>
              <a:rPr lang="en-GB" altLang="en-US" dirty="0" err="1"/>
              <a:t>Fo</a:t>
            </a:r>
            <a:r>
              <a:rPr lang="en-GB" altLang="en-US" dirty="0"/>
              <a:t>, </a:t>
            </a:r>
            <a:r>
              <a:rPr lang="en-GB" altLang="en-US" dirty="0" err="1"/>
              <a:t>Fum</a:t>
            </a:r>
            <a:r>
              <a:rPr lang="en-GB" altLang="en-US" dirty="0"/>
              <a:t>, I smell the blood of an Englishman!” He chased Jack to the top of the beanstalk.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8"/>
          <a:stretch/>
        </p:blipFill>
        <p:spPr>
          <a:xfrm>
            <a:off x="755650" y="1546103"/>
            <a:ext cx="7632700" cy="4546722"/>
          </a:xfrm>
          <a:prstGeom prst="roundRect">
            <a:avLst>
              <a:gd name="adj" fmla="val 5597"/>
            </a:avLst>
          </a:prstGeom>
        </p:spPr>
      </p:pic>
    </p:spTree>
    <p:extLst>
      <p:ext uri="{BB962C8B-B14F-4D97-AF65-F5344CB8AC3E}">
        <p14:creationId xmlns:p14="http://schemas.microsoft.com/office/powerpoint/2010/main" val="3936613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Jack climbed down the beanstalk and the giant followed him.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59"/>
          <a:stretch/>
        </p:blipFill>
        <p:spPr>
          <a:xfrm>
            <a:off x="755650" y="1276286"/>
            <a:ext cx="7632700" cy="4816539"/>
          </a:xfrm>
          <a:prstGeom prst="roundRect">
            <a:avLst>
              <a:gd name="adj" fmla="val 5694"/>
            </a:avLst>
          </a:prstGeom>
        </p:spPr>
      </p:pic>
    </p:spTree>
    <p:extLst>
      <p:ext uri="{BB962C8B-B14F-4D97-AF65-F5344CB8AC3E}">
        <p14:creationId xmlns:p14="http://schemas.microsoft.com/office/powerpoint/2010/main" val="57189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Once upon a time there was a boy called Jack.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64" y="1765825"/>
            <a:ext cx="2112600" cy="423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As Jack got to the bottom of the beanstalk he shouted, “Help!”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43" b="13158"/>
          <a:stretch/>
        </p:blipFill>
        <p:spPr>
          <a:xfrm>
            <a:off x="755650" y="1235587"/>
            <a:ext cx="7632700" cy="4857238"/>
          </a:xfrm>
          <a:prstGeom prst="roundRect">
            <a:avLst>
              <a:gd name="adj" fmla="val 3368"/>
            </a:avLst>
          </a:prstGeom>
        </p:spPr>
      </p:pic>
    </p:spTree>
    <p:extLst>
      <p:ext uri="{BB962C8B-B14F-4D97-AF65-F5344CB8AC3E}">
        <p14:creationId xmlns:p14="http://schemas.microsoft.com/office/powerpoint/2010/main" val="1361431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Jack’s mother came out with an axe.</a:t>
            </a:r>
            <a:br>
              <a:rPr lang="en-GB" altLang="en-US" dirty="0"/>
            </a:br>
            <a:r>
              <a:rPr lang="en-GB" altLang="en-US" dirty="0"/>
              <a:t>She used it to chop the bottom of the beanstalk.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5" y="415680"/>
            <a:ext cx="4205667" cy="5988608"/>
          </a:xfrm>
          <a:prstGeom prst="roundRect">
            <a:avLst>
              <a:gd name="adj" fmla="val 4699"/>
            </a:avLst>
          </a:prstGeom>
        </p:spPr>
      </p:pic>
    </p:spTree>
    <p:extLst>
      <p:ext uri="{BB962C8B-B14F-4D97-AF65-F5344CB8AC3E}">
        <p14:creationId xmlns:p14="http://schemas.microsoft.com/office/powerpoint/2010/main" val="231440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The giant fell and crashed to the ground.</a:t>
            </a:r>
            <a:br>
              <a:rPr lang="en-GB" altLang="en-US" dirty="0"/>
            </a:br>
            <a:r>
              <a:rPr lang="en-GB" altLang="en-US" dirty="0"/>
              <a:t>He was never seen again.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0" b="2"/>
          <a:stretch/>
        </p:blipFill>
        <p:spPr>
          <a:xfrm>
            <a:off x="755650" y="1535185"/>
            <a:ext cx="7632700" cy="4785919"/>
          </a:xfrm>
          <a:prstGeom prst="roundRect">
            <a:avLst>
              <a:gd name="adj" fmla="val 5273"/>
            </a:avLst>
          </a:prstGeom>
        </p:spPr>
      </p:pic>
    </p:spTree>
    <p:extLst>
      <p:ext uri="{BB962C8B-B14F-4D97-AF65-F5344CB8AC3E}">
        <p14:creationId xmlns:p14="http://schemas.microsoft.com/office/powerpoint/2010/main" val="179562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With the golden eggs and the magic harp, </a:t>
            </a:r>
          </a:p>
          <a:p>
            <a:pPr algn="ctr"/>
            <a:r>
              <a:rPr lang="en-GB" altLang="en-US" dirty="0"/>
              <a:t>Jack and his mother lived happily ever after.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58" y="1615085"/>
            <a:ext cx="4787513" cy="469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9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Jack lived in a cottage with his mother.</a:t>
            </a:r>
          </a:p>
          <a:p>
            <a:pPr algn="ctr"/>
            <a:r>
              <a:rPr lang="en-US" dirty="0"/>
              <a:t>They were very poor and their most valuable possession was a cow.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506"/>
          <a:stretch/>
        </p:blipFill>
        <p:spPr>
          <a:xfrm>
            <a:off x="755650" y="1537300"/>
            <a:ext cx="7632700" cy="45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41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One day, Jack’s mother asked him to take the cow to market to sell.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91" y="2057518"/>
            <a:ext cx="4350539" cy="40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5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On the way, Jack met a man who gave him some magic beans </a:t>
            </a:r>
            <a:br>
              <a:rPr lang="en-GB" altLang="en-US" dirty="0"/>
            </a:br>
            <a:r>
              <a:rPr lang="en-GB" altLang="en-US" dirty="0"/>
              <a:t>in exchange for the cow.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/>
        </p:blipFill>
        <p:spPr>
          <a:xfrm>
            <a:off x="436227" y="1382216"/>
            <a:ext cx="8254767" cy="4999799"/>
          </a:xfrm>
          <a:prstGeom prst="roundRect">
            <a:avLst>
              <a:gd name="adj" fmla="val 2908"/>
            </a:avLst>
          </a:prstGeom>
        </p:spPr>
      </p:pic>
    </p:spTree>
    <p:extLst>
      <p:ext uri="{BB962C8B-B14F-4D97-AF65-F5344CB8AC3E}">
        <p14:creationId xmlns:p14="http://schemas.microsoft.com/office/powerpoint/2010/main" val="15857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When Jack came home with the beans his mother was angry. </a:t>
            </a:r>
            <a:br>
              <a:rPr lang="en-GB" altLang="en-US" dirty="0"/>
            </a:br>
            <a:r>
              <a:rPr lang="en-GB" altLang="en-US" dirty="0"/>
              <a:t>She threw the beans out of the window and sent him to bed.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5" y="1753299"/>
            <a:ext cx="3461414" cy="433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49" y="1404889"/>
            <a:ext cx="54018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The next morning, Jack looked out of the window.</a:t>
            </a:r>
            <a:br>
              <a:rPr lang="en-GB" altLang="en-US" dirty="0"/>
            </a:br>
            <a:r>
              <a:rPr lang="en-GB" altLang="en-US" dirty="0"/>
              <a:t>A giant beanstalk had grown in the garden!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73" y="418674"/>
            <a:ext cx="4169477" cy="657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3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8"/>
            <a:ext cx="5519315" cy="5497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/>
              <a:t>Jack decided to climb the beanstalk. It was so tall it went right up to the sky and through the clouds.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06" y="-1362544"/>
            <a:ext cx="3801994" cy="88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9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9939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altLang="en-US" dirty="0"/>
              <a:t>When Jack finally reached the top, he saw an enormous castle.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1" b="6103"/>
          <a:stretch/>
        </p:blipFill>
        <p:spPr>
          <a:xfrm>
            <a:off x="755650" y="1243564"/>
            <a:ext cx="7632700" cy="4849261"/>
          </a:xfrm>
          <a:prstGeom prst="roundRect">
            <a:avLst>
              <a:gd name="adj" fmla="val 5595"/>
            </a:avLst>
          </a:prstGeom>
        </p:spPr>
      </p:pic>
    </p:spTree>
    <p:extLst>
      <p:ext uri="{BB962C8B-B14F-4D97-AF65-F5344CB8AC3E}">
        <p14:creationId xmlns:p14="http://schemas.microsoft.com/office/powerpoint/2010/main" val="4048955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37</TotalTime>
  <Words>298</Words>
  <Application>Microsoft Macintosh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Maddison Wells</dc:creator>
  <cp:lastModifiedBy>Jemma Harvey-Jones</cp:lastModifiedBy>
  <cp:revision>6</cp:revision>
  <dcterms:created xsi:type="dcterms:W3CDTF">2019-07-11T07:05:09Z</dcterms:created>
  <dcterms:modified xsi:type="dcterms:W3CDTF">2020-04-20T08:58:47Z</dcterms:modified>
</cp:coreProperties>
</file>