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6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56" d="100"/>
          <a:sy n="56" d="100"/>
        </p:scale>
        <p:origin x="-1896" y="-104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20/04/20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20/04/20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44389"/>
            <a:ext cx="8220075" cy="1346555"/>
          </a:xfrm>
        </p:spPr>
        <p:txBody>
          <a:bodyPr/>
          <a:lstStyle/>
          <a:p>
            <a:pPr algn="ctr"/>
            <a:r>
              <a:rPr lang="en-GB" altLang="en-US" sz="2400" b="0" dirty="0"/>
              <a:t>She sat in the medium sized chair. “This chair is too big, too!” she said.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54" b="1538"/>
          <a:stretch/>
        </p:blipFill>
        <p:spPr>
          <a:xfrm>
            <a:off x="573655" y="1790942"/>
            <a:ext cx="7987160" cy="441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63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44389"/>
            <a:ext cx="8220075" cy="1346555"/>
          </a:xfrm>
        </p:spPr>
        <p:txBody>
          <a:bodyPr/>
          <a:lstStyle/>
          <a:p>
            <a:pPr algn="ctr"/>
            <a:r>
              <a:rPr lang="en-GB" altLang="en-US" sz="2400" b="0" dirty="0"/>
              <a:t>She sat in the small chair. “This chair is just right,” she sighed.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037" y="1786884"/>
            <a:ext cx="6244395" cy="441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4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44389"/>
            <a:ext cx="8220075" cy="1346555"/>
          </a:xfrm>
        </p:spPr>
        <p:txBody>
          <a:bodyPr/>
          <a:lstStyle/>
          <a:p>
            <a:pPr algn="ctr"/>
            <a:r>
              <a:rPr lang="en-GB" altLang="en-US" sz="2400" b="0" dirty="0"/>
              <a:t>Just as Goldilocks settled down into the chair to rest, it broke into pieces!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844" y="1775296"/>
            <a:ext cx="6260781" cy="442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81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44389"/>
            <a:ext cx="8220075" cy="1346555"/>
          </a:xfrm>
        </p:spPr>
        <p:txBody>
          <a:bodyPr/>
          <a:lstStyle/>
          <a:p>
            <a:pPr algn="ctr"/>
            <a:r>
              <a:rPr lang="en-GB" altLang="en-US" sz="2400" b="0" dirty="0"/>
              <a:t>By now, Goldilocks was very tired, so she went upstairs to the bedroom.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23"/>
          <a:stretch/>
        </p:blipFill>
        <p:spPr>
          <a:xfrm>
            <a:off x="643305" y="1775296"/>
            <a:ext cx="7847860" cy="442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36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44389"/>
            <a:ext cx="8220075" cy="1346555"/>
          </a:xfrm>
        </p:spPr>
        <p:txBody>
          <a:bodyPr/>
          <a:lstStyle/>
          <a:p>
            <a:pPr algn="ctr"/>
            <a:r>
              <a:rPr lang="en-GB" altLang="en-US" sz="2400" b="0" dirty="0"/>
              <a:t>She lay down on the large bed. “This bed is too hard!” she said.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23"/>
          <a:stretch/>
        </p:blipFill>
        <p:spPr>
          <a:xfrm>
            <a:off x="643305" y="1790944"/>
            <a:ext cx="7847860" cy="442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1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44389"/>
            <a:ext cx="8220075" cy="1346555"/>
          </a:xfrm>
        </p:spPr>
        <p:txBody>
          <a:bodyPr/>
          <a:lstStyle/>
          <a:p>
            <a:pPr algn="ctr"/>
            <a:r>
              <a:rPr lang="en-GB" altLang="en-US" sz="2400" b="0" dirty="0"/>
              <a:t>She lay down on the medium sized bed. "This bed is too soft!" she said.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23"/>
          <a:stretch/>
        </p:blipFill>
        <p:spPr>
          <a:xfrm>
            <a:off x="643305" y="1790944"/>
            <a:ext cx="7847860" cy="442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17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44389"/>
            <a:ext cx="8220075" cy="1346555"/>
          </a:xfrm>
        </p:spPr>
        <p:txBody>
          <a:bodyPr/>
          <a:lstStyle/>
          <a:p>
            <a:pPr algn="ctr"/>
            <a:r>
              <a:rPr lang="en-GB" altLang="en-US" sz="2400" b="0" dirty="0"/>
              <a:t>She lay down on the small bed. "This bed is just right," she sighed. </a:t>
            </a:r>
            <a:r>
              <a:rPr lang="en-GB" altLang="en-US" sz="2400" b="0"/>
              <a:t>She curled up and fell asleep.</a:t>
            </a:r>
            <a:endParaRPr lang="en-GB" altLang="en-US" sz="24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9" b="8065"/>
          <a:stretch/>
        </p:blipFill>
        <p:spPr>
          <a:xfrm>
            <a:off x="643305" y="1790945"/>
            <a:ext cx="7847860" cy="442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89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44389"/>
            <a:ext cx="8220075" cy="1346555"/>
          </a:xfrm>
        </p:spPr>
        <p:txBody>
          <a:bodyPr/>
          <a:lstStyle/>
          <a:p>
            <a:pPr algn="ctr"/>
            <a:r>
              <a:rPr lang="en-GB" altLang="en-US" sz="2400" b="0" dirty="0"/>
              <a:t>As she was sleeping, The Three Bears came home.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1"/>
          <a:stretch/>
        </p:blipFill>
        <p:spPr>
          <a:xfrm>
            <a:off x="1289987" y="1790943"/>
            <a:ext cx="6554495" cy="442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62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44389"/>
            <a:ext cx="8220075" cy="1346555"/>
          </a:xfrm>
        </p:spPr>
        <p:txBody>
          <a:bodyPr/>
          <a:lstStyle/>
          <a:p>
            <a:pPr algn="ctr"/>
            <a:r>
              <a:rPr lang="en-GB" altLang="en-US" sz="2400" b="0" dirty="0"/>
              <a:t>“Someone’s been eating my porridge,” growled </a:t>
            </a:r>
            <a:br>
              <a:rPr lang="en-GB" altLang="en-US" sz="2400" b="0" dirty="0"/>
            </a:br>
            <a:r>
              <a:rPr lang="en-GB" altLang="en-US" sz="2400" b="0" dirty="0"/>
              <a:t>Daddy Bear.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1"/>
          <a:stretch/>
        </p:blipFill>
        <p:spPr>
          <a:xfrm>
            <a:off x="1289987" y="1790943"/>
            <a:ext cx="6554495" cy="44270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6"/>
          <a:stretch/>
        </p:blipFill>
        <p:spPr>
          <a:xfrm>
            <a:off x="664234" y="1790942"/>
            <a:ext cx="7805063" cy="442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26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44389"/>
            <a:ext cx="8220075" cy="1346555"/>
          </a:xfrm>
        </p:spPr>
        <p:txBody>
          <a:bodyPr/>
          <a:lstStyle/>
          <a:p>
            <a:pPr algn="ctr"/>
            <a:r>
              <a:rPr lang="en-GB" altLang="en-US" sz="2400" b="0" dirty="0"/>
              <a:t>“Someone’s been eating my porridge,” said </a:t>
            </a:r>
            <a:br>
              <a:rPr lang="en-GB" altLang="en-US" sz="2400" b="0" dirty="0"/>
            </a:br>
            <a:r>
              <a:rPr lang="en-GB" altLang="en-US" sz="2400" b="0" dirty="0"/>
              <a:t>Mummy Bear.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05" y="1766138"/>
            <a:ext cx="6295859" cy="445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75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44390"/>
            <a:ext cx="8220075" cy="994306"/>
          </a:xfrm>
        </p:spPr>
        <p:txBody>
          <a:bodyPr/>
          <a:lstStyle/>
          <a:p>
            <a:r>
              <a:rPr lang="en-GB" altLang="en-US" sz="2400" b="0" dirty="0"/>
              <a:t>Once upon a time lived Goldilocks and The Three Bears.</a:t>
            </a:r>
            <a:endParaRPr lang="en-GB" sz="2400" b="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603" y="2131975"/>
            <a:ext cx="4632385" cy="393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44389"/>
            <a:ext cx="8220075" cy="1346555"/>
          </a:xfrm>
        </p:spPr>
        <p:txBody>
          <a:bodyPr/>
          <a:lstStyle/>
          <a:p>
            <a:pPr algn="ctr"/>
            <a:r>
              <a:rPr lang="en-GB" altLang="en-US" sz="2400" b="0" dirty="0"/>
              <a:t>“Someone’s been eating my porridge and it’s all gone!” cried Baby Bear.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4"/>
          <a:stretch/>
        </p:blipFill>
        <p:spPr>
          <a:xfrm>
            <a:off x="613007" y="1790944"/>
            <a:ext cx="7908454" cy="442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13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44389"/>
            <a:ext cx="8220075" cy="1346555"/>
          </a:xfrm>
        </p:spPr>
        <p:txBody>
          <a:bodyPr/>
          <a:lstStyle/>
          <a:p>
            <a:pPr algn="ctr"/>
            <a:r>
              <a:rPr lang="en-GB" altLang="en-US" sz="2400" b="0" dirty="0"/>
              <a:t>“Someone’s been sitting in my chair!” growled </a:t>
            </a:r>
            <a:br>
              <a:rPr lang="en-GB" altLang="en-US" sz="2400" b="0" dirty="0"/>
            </a:br>
            <a:r>
              <a:rPr lang="en-GB" altLang="en-US" sz="2400" b="0" dirty="0"/>
              <a:t>Daddy Bear.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39" y="1765837"/>
            <a:ext cx="6331789" cy="447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86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44389"/>
            <a:ext cx="8220075" cy="1346555"/>
          </a:xfrm>
        </p:spPr>
        <p:txBody>
          <a:bodyPr/>
          <a:lstStyle/>
          <a:p>
            <a:pPr algn="ctr"/>
            <a:r>
              <a:rPr lang="en-GB" altLang="en-US" sz="2400" b="0" dirty="0"/>
              <a:t>“Someone’s been sitting in my chair!” said </a:t>
            </a:r>
            <a:br>
              <a:rPr lang="en-GB" altLang="en-US" sz="2400" b="0" dirty="0"/>
            </a:br>
            <a:r>
              <a:rPr lang="en-GB" altLang="en-US" sz="2400" b="0" dirty="0"/>
              <a:t>Mummy Bear.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2" b="4906"/>
          <a:stretch/>
        </p:blipFill>
        <p:spPr>
          <a:xfrm>
            <a:off x="612442" y="1765838"/>
            <a:ext cx="7909586" cy="447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11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44389"/>
            <a:ext cx="8220075" cy="1346555"/>
          </a:xfrm>
        </p:spPr>
        <p:txBody>
          <a:bodyPr/>
          <a:lstStyle/>
          <a:p>
            <a:pPr algn="ctr"/>
            <a:r>
              <a:rPr lang="en-GB" altLang="en-US" sz="2400" b="0" dirty="0"/>
              <a:t>“Someone’s been sitting in my chair and it’s broken!” cried Baby Bear.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7"/>
          <a:stretch/>
        </p:blipFill>
        <p:spPr>
          <a:xfrm>
            <a:off x="612442" y="1790944"/>
            <a:ext cx="7909586" cy="445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56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44389"/>
            <a:ext cx="8220075" cy="1346555"/>
          </a:xfrm>
        </p:spPr>
        <p:txBody>
          <a:bodyPr/>
          <a:lstStyle/>
          <a:p>
            <a:pPr algn="ctr"/>
            <a:r>
              <a:rPr lang="en-GB" altLang="en-US" sz="2400" b="0" dirty="0"/>
              <a:t>When they got upstairs to the bedroom, Daddy Bear growled, “Someone’s been sleeping on my bed.”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603" y="1786008"/>
            <a:ext cx="6303263" cy="445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046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44389"/>
            <a:ext cx="8220075" cy="1346555"/>
          </a:xfrm>
        </p:spPr>
        <p:txBody>
          <a:bodyPr/>
          <a:lstStyle/>
          <a:p>
            <a:pPr algn="ctr"/>
            <a:r>
              <a:rPr lang="en-GB" altLang="en-US" sz="2400" b="0" dirty="0"/>
              <a:t>“Someone’s been sleeping on my bed too,” said the Mummy Bear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23" y="1790944"/>
            <a:ext cx="6312024" cy="446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237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44389"/>
            <a:ext cx="8220075" cy="1346555"/>
          </a:xfrm>
        </p:spPr>
        <p:txBody>
          <a:bodyPr/>
          <a:lstStyle/>
          <a:p>
            <a:pPr algn="ctr"/>
            <a:r>
              <a:rPr lang="en-GB" altLang="en-US" sz="2400" b="0" dirty="0"/>
              <a:t>“Someone’s been sleeping in my bed, and she’s still there!” cried Baby Bear.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2" b="7858"/>
          <a:stretch/>
        </p:blipFill>
        <p:spPr>
          <a:xfrm>
            <a:off x="692467" y="1790944"/>
            <a:ext cx="7749535" cy="446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91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44389"/>
            <a:ext cx="8220075" cy="1346555"/>
          </a:xfrm>
        </p:spPr>
        <p:txBody>
          <a:bodyPr/>
          <a:lstStyle/>
          <a:p>
            <a:pPr algn="ctr"/>
            <a:r>
              <a:rPr lang="en-GB" altLang="en-US" sz="2400" b="0" dirty="0"/>
              <a:t>Just then Goldilocks woke up and saw The Three Bears. “Help!” she screamed.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15" y="1797228"/>
            <a:ext cx="6303137" cy="445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16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44389"/>
            <a:ext cx="8220075" cy="1346555"/>
          </a:xfrm>
        </p:spPr>
        <p:txBody>
          <a:bodyPr/>
          <a:lstStyle/>
          <a:p>
            <a:pPr algn="ctr"/>
            <a:r>
              <a:rPr lang="en-GB" altLang="en-US" sz="2400" b="0" dirty="0"/>
              <a:t>Goldilocks ran down the stairs and into the forest. And she never went back into the woods again.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8"/>
          <a:stretch/>
        </p:blipFill>
        <p:spPr>
          <a:xfrm>
            <a:off x="660390" y="1790944"/>
            <a:ext cx="7813690" cy="446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11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44389"/>
            <a:ext cx="8220075" cy="1346555"/>
          </a:xfrm>
        </p:spPr>
        <p:txBody>
          <a:bodyPr/>
          <a:lstStyle/>
          <a:p>
            <a:pPr algn="ctr"/>
            <a:r>
              <a:rPr lang="en-GB" altLang="en-US" sz="2400" b="0" dirty="0"/>
              <a:t>One day, Goldilocks went for a walk in the forest and found a house. She knocked, and when nobody answered, she decided to go inside.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54"/>
          <a:stretch/>
        </p:blipFill>
        <p:spPr>
          <a:xfrm>
            <a:off x="573655" y="1790944"/>
            <a:ext cx="7987160" cy="449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06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44389"/>
            <a:ext cx="8220075" cy="1346555"/>
          </a:xfrm>
        </p:spPr>
        <p:txBody>
          <a:bodyPr/>
          <a:lstStyle/>
          <a:p>
            <a:pPr algn="ctr"/>
            <a:r>
              <a:rPr lang="en-GB" altLang="en-US" sz="2400" b="0" dirty="0"/>
              <a:t>At the table, there were three bowls of porridge. Goldilocks was hungry.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7" b="10177"/>
          <a:stretch/>
        </p:blipFill>
        <p:spPr>
          <a:xfrm>
            <a:off x="573655" y="1790944"/>
            <a:ext cx="7987160" cy="449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78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44389"/>
            <a:ext cx="8220075" cy="1346555"/>
          </a:xfrm>
        </p:spPr>
        <p:txBody>
          <a:bodyPr/>
          <a:lstStyle/>
          <a:p>
            <a:pPr algn="ctr"/>
            <a:r>
              <a:rPr lang="en-GB" altLang="en-US" sz="2400" b="0" dirty="0"/>
              <a:t>She tasted the porridge from the large bowl. “This porridge is too salty!” she said.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1" b="16804"/>
          <a:stretch/>
        </p:blipFill>
        <p:spPr>
          <a:xfrm>
            <a:off x="573655" y="1790945"/>
            <a:ext cx="7987160" cy="449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35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44389"/>
            <a:ext cx="8220075" cy="1346555"/>
          </a:xfrm>
        </p:spPr>
        <p:txBody>
          <a:bodyPr/>
          <a:lstStyle/>
          <a:p>
            <a:pPr algn="ctr"/>
            <a:r>
              <a:rPr lang="en-GB" altLang="en-US" sz="2400" b="0" dirty="0"/>
              <a:t>She tasted the porridge from the medium sized bowl. “This porridge is too sweet!” she said.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" b="7613"/>
          <a:stretch/>
        </p:blipFill>
        <p:spPr>
          <a:xfrm>
            <a:off x="934329" y="1790944"/>
            <a:ext cx="7265811" cy="449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07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44389"/>
            <a:ext cx="8220075" cy="1346555"/>
          </a:xfrm>
        </p:spPr>
        <p:txBody>
          <a:bodyPr/>
          <a:lstStyle/>
          <a:p>
            <a:pPr algn="ctr"/>
            <a:r>
              <a:rPr lang="en-GB" altLang="en-US" sz="2400" b="0" dirty="0"/>
              <a:t>She tasted the porridge from the small bowl. “This porridge is just right,” she said and she ate it all up.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" b="4312"/>
          <a:stretch/>
        </p:blipFill>
        <p:spPr>
          <a:xfrm>
            <a:off x="1138757" y="1790944"/>
            <a:ext cx="6856955" cy="450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78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44389"/>
            <a:ext cx="8220075" cy="1346555"/>
          </a:xfrm>
        </p:spPr>
        <p:txBody>
          <a:bodyPr/>
          <a:lstStyle/>
          <a:p>
            <a:pPr algn="ctr"/>
            <a:r>
              <a:rPr lang="en-GB" altLang="en-US" sz="2400" b="0" dirty="0"/>
              <a:t>Goldilocks felt tired, so she walked into the living room and saw three chairs.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" b="18616"/>
          <a:stretch/>
        </p:blipFill>
        <p:spPr>
          <a:xfrm>
            <a:off x="573655" y="1790944"/>
            <a:ext cx="7987160" cy="449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29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44389"/>
            <a:ext cx="8220075" cy="1346555"/>
          </a:xfrm>
        </p:spPr>
        <p:txBody>
          <a:bodyPr/>
          <a:lstStyle/>
          <a:p>
            <a:pPr algn="ctr"/>
            <a:r>
              <a:rPr lang="en-GB" altLang="en-US" sz="2400" b="0" dirty="0"/>
              <a:t>She sat in the large chair to rest her feet. “This chair is too big!” she said.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4" b="8870"/>
          <a:stretch/>
        </p:blipFill>
        <p:spPr>
          <a:xfrm>
            <a:off x="573655" y="1790943"/>
            <a:ext cx="7987160" cy="449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28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30</TotalTime>
  <Words>469</Words>
  <Application>Microsoft Macintosh PowerPoint</Application>
  <PresentationFormat>On-screen Show (4:3)</PresentationFormat>
  <Paragraphs>27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Twinkl</vt:lpstr>
      <vt:lpstr>Calibri</vt:lpstr>
      <vt:lpstr>Office Theme</vt:lpstr>
      <vt:lpstr>PowerPoint Presentation</vt:lpstr>
      <vt:lpstr>Once upon a time lived Goldilocks and The Three Bears.</vt:lpstr>
      <vt:lpstr>One day, Goldilocks went for a walk in the forest and found a house. She knocked, and when nobody answered, she decided to go inside.</vt:lpstr>
      <vt:lpstr>At the table, there were three bowls of porridge. Goldilocks was hungry.</vt:lpstr>
      <vt:lpstr>She tasted the porridge from the large bowl. “This porridge is too salty!” she said.</vt:lpstr>
      <vt:lpstr>She tasted the porridge from the medium sized bowl. “This porridge is too sweet!” she said.</vt:lpstr>
      <vt:lpstr>She tasted the porridge from the small bowl. “This porridge is just right,” she said and she ate it all up.</vt:lpstr>
      <vt:lpstr>Goldilocks felt tired, so she walked into the living room and saw three chairs.</vt:lpstr>
      <vt:lpstr>She sat in the large chair to rest her feet. “This chair is too big!” she said.</vt:lpstr>
      <vt:lpstr>She sat in the medium sized chair. “This chair is too big, too!” she said.</vt:lpstr>
      <vt:lpstr>She sat in the small chair. “This chair is just right,” she sighed.</vt:lpstr>
      <vt:lpstr>Just as Goldilocks settled down into the chair to rest, it broke into pieces!</vt:lpstr>
      <vt:lpstr>By now, Goldilocks was very tired, so she went upstairs to the bedroom.</vt:lpstr>
      <vt:lpstr>She lay down on the large bed. “This bed is too hard!” she said.</vt:lpstr>
      <vt:lpstr>She lay down on the medium sized bed. "This bed is too soft!" she said.</vt:lpstr>
      <vt:lpstr>She lay down on the small bed. "This bed is just right," she sighed. She curled up and fell asleep.</vt:lpstr>
      <vt:lpstr>As she was sleeping, The Three Bears came home.</vt:lpstr>
      <vt:lpstr>“Someone’s been eating my porridge,” growled  Daddy Bear.</vt:lpstr>
      <vt:lpstr>“Someone’s been eating my porridge,” said  Mummy Bear.</vt:lpstr>
      <vt:lpstr>“Someone’s been eating my porridge and it’s all gone!” cried Baby Bear.</vt:lpstr>
      <vt:lpstr>“Someone’s been sitting in my chair!” growled  Daddy Bear.</vt:lpstr>
      <vt:lpstr>“Someone’s been sitting in my chair!” said  Mummy Bear.</vt:lpstr>
      <vt:lpstr>“Someone’s been sitting in my chair and it’s broken!” cried Baby Bear.</vt:lpstr>
      <vt:lpstr>When they got upstairs to the bedroom, Daddy Bear growled, “Someone’s been sleeping on my bed.”</vt:lpstr>
      <vt:lpstr>“Someone’s been sleeping on my bed too,” said the Mummy Bear</vt:lpstr>
      <vt:lpstr>“Someone’s been sleeping in my bed, and she’s still there!” cried Baby Bear.</vt:lpstr>
      <vt:lpstr>Just then Goldilocks woke up and saw The Three Bears. “Help!” she screamed.</vt:lpstr>
      <vt:lpstr>Goldilocks ran down the stairs and into the forest. And she never went back into the woods again.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Sabine Drabble</dc:creator>
  <cp:lastModifiedBy>Jemma Harvey-Jones</cp:lastModifiedBy>
  <cp:revision>9</cp:revision>
  <dcterms:created xsi:type="dcterms:W3CDTF">2019-05-09T09:42:14Z</dcterms:created>
  <dcterms:modified xsi:type="dcterms:W3CDTF">2020-04-20T08:55:31Z</dcterms:modified>
</cp:coreProperties>
</file>